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E8DB17-9284-CEF5-CF33-6CF21D498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80B456F-30D0-67DA-9E80-2D60CBBC6D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3DBEF4-1161-8B6F-0267-0822200D6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29FC5-540C-4CFA-95C9-4DDD37A27B24}" type="datetimeFigureOut">
              <a:rPr lang="fr-FR" smtClean="0"/>
              <a:t>05/03/2026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B7E41E-09AD-C20A-7082-038D1157A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6E4900-74D7-0C5E-7295-1319A49E6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E17F-DBC5-43C0-9D40-C607A102E8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05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72FE63-B571-FED0-1C99-FBFE7A26B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3E5E42C-A28D-F0A9-7CAE-04138551C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FE91F7-7BF1-E1FC-58F9-6F6DAC224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29FC5-540C-4CFA-95C9-4DDD37A27B24}" type="datetimeFigureOut">
              <a:rPr lang="fr-FR" smtClean="0"/>
              <a:t>05/03/2026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DC044E-82B9-8AEA-EAE0-F354B263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B70541-A6EB-09B3-7390-8E314E525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E17F-DBC5-43C0-9D40-C607A102E8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947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C8084AC-FB19-63A8-D64B-BA1013E6F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1167B8E-540A-10E7-B704-12A51655E9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FE42C3-2BB3-7808-AD15-E30DAC6BE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29FC5-540C-4CFA-95C9-4DDD37A27B24}" type="datetimeFigureOut">
              <a:rPr lang="fr-FR" smtClean="0"/>
              <a:t>05/03/2026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466818-B5A7-0F13-C1DF-47196872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B0DDE-BE8C-D0D6-3927-8547EAF42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E17F-DBC5-43C0-9D40-C607A102E8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8675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F1F80D-36A1-54F4-9538-69DF3364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7EA1E2-2D1F-AC2C-883E-E934973BA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6B5BD9-C0E7-F28F-BDF7-9B5F36F5C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29FC5-540C-4CFA-95C9-4DDD37A27B24}" type="datetimeFigureOut">
              <a:rPr lang="fr-FR" smtClean="0"/>
              <a:t>05/03/2026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25FE9-E932-A2DB-E58F-60072E623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645A82-FA6C-6629-4FE0-01DB3A1B0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E17F-DBC5-43C0-9D40-C607A102E8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2901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4F8D27-CA27-47A9-9AA1-83413489A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A0C5A1-5343-D656-583E-5E9239FB6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106063-0297-1985-5D20-EDCBC7F9B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29FC5-540C-4CFA-95C9-4DDD37A27B24}" type="datetimeFigureOut">
              <a:rPr lang="fr-FR" smtClean="0"/>
              <a:t>05/03/2026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EEC464-1BC1-D5B5-3EA0-78AF295FF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4FA52A-5D39-C3DF-9A87-5B161050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E17F-DBC5-43C0-9D40-C607A102E8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35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14C86C-3E3B-81F7-35FC-0D5946BEE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300F97-4BA8-A4CD-ADC1-9A45984A06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59D746E-6EA9-A545-FCEB-1533034F6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611CEE-7EEB-F840-8390-393D13A03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29FC5-540C-4CFA-95C9-4DDD37A27B24}" type="datetimeFigureOut">
              <a:rPr lang="fr-FR" smtClean="0"/>
              <a:t>05/03/2026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2FB1C5B-CBA6-3916-145C-A0960E24F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59B410-7335-2D7C-CC22-5CA02DA9A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E17F-DBC5-43C0-9D40-C607A102E8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873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AD9841-FEA6-7339-45A3-CE7365BB8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3E7F9DF-B671-2B6D-82B0-3E2C78CDD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C50EE79-115F-7770-09BF-80D029A29A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1ADDB07-4112-4368-B01E-F321C59CA3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8D8FBA3-94A2-33B7-7FFA-35BBADFCDB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5A6BE47-4396-ECE1-299D-333598289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29FC5-540C-4CFA-95C9-4DDD37A27B24}" type="datetimeFigureOut">
              <a:rPr lang="fr-FR" smtClean="0"/>
              <a:t>05/03/2026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FB6E665-6A39-7608-E9FB-82C02477D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692DCC4-E9AB-549D-8082-879842194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E17F-DBC5-43C0-9D40-C607A102E8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77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159ADD-95BF-CE1C-426B-A0C305D7F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E600851-82D6-EE62-5EEB-30A17A1AD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29FC5-540C-4CFA-95C9-4DDD37A27B24}" type="datetimeFigureOut">
              <a:rPr lang="fr-FR" smtClean="0"/>
              <a:t>05/03/2026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D653804-F678-69C8-2DF2-73661194A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89AC7B6-334B-6F44-DEAF-9D50BF631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E17F-DBC5-43C0-9D40-C607A102E8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394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28429CE-BC19-8EE3-415D-BEA55D28F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29FC5-540C-4CFA-95C9-4DDD37A27B24}" type="datetimeFigureOut">
              <a:rPr lang="fr-FR" smtClean="0"/>
              <a:t>05/03/2026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A28D988-595B-B9C1-87F5-C3BAFE548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2C24094-B21A-31E0-8895-9286A9277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E17F-DBC5-43C0-9D40-C607A102E8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93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E2A873-C309-1509-FACA-5894D045F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A2D725-F4D1-8C62-4ECE-7B291D9C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C09B09E-ADD2-ABBB-3C74-56FA69F831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3BFBFE0-D5CE-1E1D-E83F-11756E395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29FC5-540C-4CFA-95C9-4DDD37A27B24}" type="datetimeFigureOut">
              <a:rPr lang="fr-FR" smtClean="0"/>
              <a:t>05/03/2026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A7A3E6-7B64-0461-4000-5FD89F527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75212A-FC27-63B4-4F57-942D18DDF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E17F-DBC5-43C0-9D40-C607A102E8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13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631865-FA97-EC6D-2ACD-64495353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932118E-F395-7365-F500-C3D0DE9C13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1AED9D-C190-686D-EBDB-8AE2C1A8E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A41CB41-EFF9-BE28-6B6D-19D3891C0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29FC5-540C-4CFA-95C9-4DDD37A27B24}" type="datetimeFigureOut">
              <a:rPr lang="fr-FR" smtClean="0"/>
              <a:t>05/03/2026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C5432DD-09EE-2E6E-3255-1A19E8669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009FA74-399B-88ED-33F9-C282B5EF5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E17F-DBC5-43C0-9D40-C607A102E8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290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D8ED031-7119-92DC-8EA6-F277A8FFF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0A4B23-D7B7-7A0E-4ECF-5CC43C838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F65D07-E750-4111-D1D9-669AC7920E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29FC5-540C-4CFA-95C9-4DDD37A27B24}" type="datetimeFigureOut">
              <a:rPr lang="fr-FR" smtClean="0"/>
              <a:t>05/03/2026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CC4923-6DAC-766D-9C29-48DBB3D349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B252D1-9153-D151-1036-805240798D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CE17F-DBC5-43C0-9D40-C607A102E8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773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D8A42-BFFB-5485-A139-52A0DBFE4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76AC8E4-C974-457C-339D-A2788800B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6612"/>
            <a:ext cx="12192000" cy="688461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3A0EE86-D66E-B466-74D3-AE77811B7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700" y="70958"/>
            <a:ext cx="4843700" cy="667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727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DEF5984-FE1C-6992-81EC-04A2F7BDC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051F931-597F-ED33-0E27-9F555E1B3F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719" y="152400"/>
            <a:ext cx="4771543" cy="657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037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E3384-90DB-2231-B165-C24B5E522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B203F5C-138C-19D9-F8EF-935DB93C4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9975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6C16429-DB08-5EE1-29E7-21492188D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776" y="215152"/>
            <a:ext cx="4686918" cy="645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329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97AA6-CE35-1893-3147-6CFD8F333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57951A5-53FD-549D-E6E3-0FB658755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724"/>
            <a:ext cx="12192000" cy="686472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3459343-F92F-9F4A-CE3D-434DD615D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189" y="134471"/>
            <a:ext cx="4804092" cy="661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090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CB2E2-52FB-E30B-7EC1-C6669F019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EECF1CF-3C4E-B59D-2332-BBC53B771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BD295D8-3894-B7D7-D69A-DB4EF87B82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439" y="112295"/>
            <a:ext cx="4810943" cy="662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829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A21E2-CEE0-E0C0-5869-F123D4AA3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EAAD913-395C-AF37-82C0-5CD2CDB6E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598"/>
            <a:ext cx="12192000" cy="687959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AB5795C-8D3C-F87D-56F8-A93030EB8F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967" y="82004"/>
            <a:ext cx="4850411" cy="667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130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E1A5A-8B90-6E53-C4D3-A67FDCB78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C389321-61A4-C8C4-1185-861A243CB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379"/>
            <a:ext cx="12119811" cy="687537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1B7D2F9-72D0-33A4-311E-B82514789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17" y="104096"/>
            <a:ext cx="4822720" cy="664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517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Grand écran</PresentationFormat>
  <Paragraphs>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Gérard LALISBAN</dc:creator>
  <cp:lastModifiedBy>Gérard LALISBAN</cp:lastModifiedBy>
  <cp:revision>1</cp:revision>
  <dcterms:created xsi:type="dcterms:W3CDTF">2026-03-05T16:17:37Z</dcterms:created>
  <dcterms:modified xsi:type="dcterms:W3CDTF">2026-03-05T17:18:59Z</dcterms:modified>
</cp:coreProperties>
</file>